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05" r:id="rId5"/>
  </p:sldIdLst>
  <p:sldSz cx="9144000" cy="6858000" type="screen4x3"/>
  <p:notesSz cx="6807200" cy="9939338"/>
  <p:embeddedFontLst>
    <p:embeddedFont>
      <p:font typeface="HGPｺﾞｼｯｸE" panose="020B0900000000000000" pitchFamily="34" charset="-128"/>
      <p:regular r:id="rId8"/>
    </p:embeddedFont>
    <p:embeddedFont>
      <p:font typeface="HGP創英角ｺﾞｼｯｸUB" panose="020B0900000000000000" pitchFamily="34" charset="-128"/>
      <p:regular r:id="rId9"/>
    </p:embeddedFont>
    <p:embeddedFont>
      <p:font typeface="Meiryo UI" panose="020B0604030504040204" pitchFamily="34" charset="-128"/>
      <p:regular r:id="rId10"/>
      <p:bold r:id="rId11"/>
      <p:italic r:id="rId12"/>
      <p:boldItalic r:id="rId13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C8A8C"/>
    <a:srgbClr val="4C4C4C"/>
    <a:srgbClr val="FF0026"/>
    <a:srgbClr val="2D2D2D"/>
    <a:srgbClr val="FF0000"/>
    <a:srgbClr val="1A1A1A"/>
    <a:srgbClr val="3333CC"/>
    <a:srgbClr val="D91B1B"/>
    <a:srgbClr val="C5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18" autoAdjust="0"/>
    <p:restoredTop sz="96761" autoAdjust="0"/>
  </p:normalViewPr>
  <p:slideViewPr>
    <p:cSldViewPr snapToGrid="0">
      <p:cViewPr>
        <p:scale>
          <a:sx n="96" d="100"/>
          <a:sy n="96" d="100"/>
        </p:scale>
        <p:origin x="1720" y="144"/>
      </p:cViewPr>
      <p:guideLst>
        <p:guide orient="horz" pos="216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752" y="17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24574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307" y="4721813"/>
            <a:ext cx="4992592" cy="447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642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50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11"/>
          <p:cNvSpPr>
            <a:spLocks noChangeArrowheads="1"/>
          </p:cNvSpPr>
          <p:nvPr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3" name="グループ化 62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64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36" name="図 35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Text Box 39"/>
          <p:cNvSpPr txBox="1">
            <a:spLocks noChangeArrowheads="1"/>
          </p:cNvSpPr>
          <p:nvPr userDrawn="1"/>
        </p:nvSpPr>
        <p:spPr bwMode="gray">
          <a:xfrm>
            <a:off x="2968847" y="6616269"/>
            <a:ext cx="3409908" cy="194925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8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kern="1200" noProof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コピーライトの表示については、作成元で責任を持って適宜変更してください。　⇒</a:t>
            </a:r>
          </a:p>
        </p:txBody>
      </p:sp>
    </p:spTree>
    <p:extLst>
      <p:ext uri="{BB962C8B-B14F-4D97-AF65-F5344CB8AC3E}">
        <p14:creationId xmlns:p14="http://schemas.microsoft.com/office/powerpoint/2010/main" val="84354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3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4" name="グループ化 33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5" name="正方形/長方形 3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42" name="図 4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5" name="グループ化 34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正方形/長方形 36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8" name="図 37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1" y="179482"/>
            <a:ext cx="73260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88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37" name="図 36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1" y="266943"/>
            <a:ext cx="7326000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198438" y="1012825"/>
            <a:ext cx="8747125" cy="5546021"/>
            <a:chOff x="198438" y="1012825"/>
            <a:chExt cx="8747125" cy="5546021"/>
          </a:xfrm>
        </p:grpSpPr>
        <p:sp>
          <p:nvSpPr>
            <p:cNvPr id="41" name="Rectangle 10"/>
            <p:cNvSpPr>
              <a:spLocks noChangeArrowheads="1"/>
            </p:cNvSpPr>
            <p:nvPr userDrawn="1"/>
          </p:nvSpPr>
          <p:spPr bwMode="gray">
            <a:xfrm>
              <a:off x="198438" y="1012825"/>
              <a:ext cx="8747125" cy="554355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4" name="Text Box 38"/>
            <p:cNvSpPr txBox="1">
              <a:spLocks noChangeArrowheads="1"/>
            </p:cNvSpPr>
            <p:nvPr userDrawn="1"/>
          </p:nvSpPr>
          <p:spPr bwMode="gray">
            <a:xfrm>
              <a:off x="205368" y="5506250"/>
              <a:ext cx="3785011" cy="105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（注記）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赤色の枠線はコンテンツエリアです。この枠の中に収まるようにレイアウトしてください。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枠線は、メニュータブの［表示］／［スライドマスタ ］の画面にあります。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編集が終了しましたら、枠線と注記を選択し、必ず</a:t>
              </a:r>
              <a:r>
                <a:rPr lang="ja-JP" altLang="en-US" sz="8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「消去」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元の編集画面へは、リボンメニュー［マスター表示を閉じる］で戻れます。</a:t>
              </a: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eaLnBrk="0" hangingPunct="0">
                <a:lnSpc>
                  <a:spcPct val="100000"/>
                </a:lnSpc>
              </a:pP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プレゼンテーションの演出上、背景に写真などの画像を用いる場合は</a:t>
              </a: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コンテンツエリア周囲の余白へ（</a:t>
              </a:r>
              <a:r>
                <a:rPr lang="en-US" altLang="ja-JP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3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色ラインの下まで）写真・画像を拡張しても可とします。</a:t>
              </a:r>
            </a:p>
          </p:txBody>
        </p:sp>
      </p:grpSp>
      <p:grpSp>
        <p:nvGrpSpPr>
          <p:cNvPr id="54" name="グループ化 72"/>
          <p:cNvGrpSpPr>
            <a:grpSpLocks/>
          </p:cNvGrpSpPr>
          <p:nvPr userDrawn="1"/>
        </p:nvGrpSpPr>
        <p:grpSpPr bwMode="gray">
          <a:xfrm>
            <a:off x="3016250" y="107950"/>
            <a:ext cx="3111500" cy="215900"/>
            <a:chOff x="2940050" y="107923"/>
            <a:chExt cx="3111581" cy="215900"/>
          </a:xfrm>
        </p:grpSpPr>
        <p:sp>
          <p:nvSpPr>
            <p:cNvPr id="55" name="円/楕円 54"/>
            <p:cNvSpPr>
              <a:spLocks/>
            </p:cNvSpPr>
            <p:nvPr/>
          </p:nvSpPr>
          <p:spPr bwMode="gray">
            <a:xfrm>
              <a:off x="2940050" y="107923"/>
              <a:ext cx="217494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6" name="円/楕円 55"/>
            <p:cNvSpPr>
              <a:spLocks/>
            </p:cNvSpPr>
            <p:nvPr/>
          </p:nvSpPr>
          <p:spPr bwMode="gray">
            <a:xfrm>
              <a:off x="5835725" y="107923"/>
              <a:ext cx="215906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sp>
        <p:nvSpPr>
          <p:cNvPr id="51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58" name="正方形/長方形 11"/>
          <p:cNvSpPr>
            <a:spLocks noChangeArrowheads="1"/>
          </p:cNvSpPr>
          <p:nvPr userDrawn="1"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9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60" name="正方形/長方形 5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3" name="図 6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 userDrawn="1"/>
        </p:nvSpPr>
        <p:spPr>
          <a:xfrm>
            <a:off x="4067011" y="268647"/>
            <a:ext cx="3340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閉じ穴を考慮したタイトル位置のシートです。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印刷をメインにする場合はこちらのシートを活用してください。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（プリンターの印刷結果によってタイトルをよけきれない場合もあります）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3683" y="2916679"/>
            <a:ext cx="3576635" cy="1026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3" r:id="rId3"/>
    <p:sldLayoutId id="2147483679" r:id="rId4"/>
    <p:sldLayoutId id="2147483656" r:id="rId5"/>
    <p:sldLayoutId id="2147483682" r:id="rId6"/>
    <p:sldLayoutId id="2147483677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7326000" cy="424732"/>
          </a:xfrm>
        </p:spPr>
        <p:txBody>
          <a:bodyPr wrap="square">
            <a:spAutoFit/>
          </a:bodyPr>
          <a:lstStyle/>
          <a:p>
            <a:r>
              <a:rPr lang="en-US" altLang="ja-JP" dirty="0">
                <a:latin typeface="+mj-ea"/>
                <a:ea typeface="+mj-ea"/>
              </a:rPr>
              <a:t>Agenda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0</a:t>
            </a:fld>
            <a:endParaRPr lang="en-US" altLang="ja-JP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9E63643B-64AD-DB48-81DE-0F567F86E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132038"/>
              </p:ext>
            </p:extLst>
          </p:nvPr>
        </p:nvGraphicFramePr>
        <p:xfrm>
          <a:off x="277089" y="1137920"/>
          <a:ext cx="8601867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01">
                  <a:extLst>
                    <a:ext uri="{9D8B030D-6E8A-4147-A177-3AD203B41FA5}">
                      <a16:colId xmlns:a16="http://schemas.microsoft.com/office/drawing/2014/main" val="3987987395"/>
                    </a:ext>
                  </a:extLst>
                </a:gridCol>
                <a:gridCol w="3467747">
                  <a:extLst>
                    <a:ext uri="{9D8B030D-6E8A-4147-A177-3AD203B41FA5}">
                      <a16:colId xmlns:a16="http://schemas.microsoft.com/office/drawing/2014/main" val="1915346913"/>
                    </a:ext>
                  </a:extLst>
                </a:gridCol>
                <a:gridCol w="3118914">
                  <a:extLst>
                    <a:ext uri="{9D8B030D-6E8A-4147-A177-3AD203B41FA5}">
                      <a16:colId xmlns:a16="http://schemas.microsoft.com/office/drawing/2014/main" val="1437932649"/>
                    </a:ext>
                  </a:extLst>
                </a:gridCol>
                <a:gridCol w="1582305">
                  <a:extLst>
                    <a:ext uri="{9D8B030D-6E8A-4147-A177-3AD203B41FA5}">
                      <a16:colId xmlns:a16="http://schemas.microsoft.com/office/drawing/2014/main" val="1817074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#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Time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Title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Presenter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6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8:30-9:00</a:t>
                      </a:r>
                    </a:p>
                    <a:p>
                      <a:r>
                        <a:rPr kumimoji="1" lang="en-US" altLang="ja-JP" sz="2000" dirty="0"/>
                        <a:t>Japan time: 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Standalone Node-RED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Yokoi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9:00-9:15</a:t>
                      </a:r>
                      <a:br>
                        <a:rPr kumimoji="1" lang="en-US" altLang="ja-JP" sz="2000" dirty="0"/>
                      </a:br>
                      <a:r>
                        <a:rPr kumimoji="1" lang="en-US" altLang="ja-JP" sz="2000" dirty="0"/>
                        <a:t>Japan time: 17:00-17:15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Nishiyama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3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9:15-9:30</a:t>
                      </a:r>
                    </a:p>
                    <a:p>
                      <a:r>
                        <a:rPr kumimoji="1" lang="en-US" altLang="ja-JP" sz="2000" dirty="0"/>
                        <a:t>Japan time: 17:15-17:30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/>
                        <a:t>Toumura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3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9:30-9:40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Node-RED v1.1.0?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Dave-san, Nick-san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1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9:40-9:50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Other discussions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All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9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1193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0422standalone_nodered" id="{20FF51F8-3B2C-4D46-841D-3D85D9999606}" vid="{728CBAA9-DFBE-C748-9228-5C8B94558F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A5761FC19780F4EB5688EB320F1081A" ma:contentTypeVersion="16" ma:contentTypeDescription="新しいドキュメントを作成します。" ma:contentTypeScope="" ma:versionID="e0b054732cbdb32e26477d3d33ce81a4">
  <xsd:schema xmlns:xsd="http://www.w3.org/2001/XMLSchema" xmlns:xs="http://www.w3.org/2001/XMLSchema" xmlns:p="http://schemas.microsoft.com/office/2006/metadata/properties" xmlns:ns2="1e78d572-3cd7-4422-acd1-43e60bd62168" xmlns:ns3="9658e7d1-e3cd-4544-91a4-b361c818b527" targetNamespace="http://schemas.microsoft.com/office/2006/metadata/properties" ma:root="true" ma:fieldsID="5749f6496b4d75a859066120e08a9d4a" ns2:_="" ns3:_="">
    <xsd:import namespace="1e78d572-3cd7-4422-acd1-43e60bd62168"/>
    <xsd:import namespace="9658e7d1-e3cd-4544-91a4-b361c818b527"/>
    <xsd:element name="properties">
      <xsd:complexType>
        <xsd:sequence>
          <xsd:element name="documentManagement">
            <xsd:complexType>
              <xsd:all>
                <xsd:element ref="ns2:Date_x0020_Modified" minOccurs="0"/>
                <xsd:element ref="ns2:UniquePath" minOccurs="0"/>
                <xsd:element ref="ns2:_x5143__x306e__x89aa__x30d5__x30a9__x30eb__x30c0_" minOccurs="0"/>
                <xsd:element ref="ns2:_x5143__x306e__x30d1__x30b9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8d572-3cd7-4422-acd1-43e60bd62168" elementFormDefault="qualified">
    <xsd:import namespace="http://schemas.microsoft.com/office/2006/documentManagement/types"/>
    <xsd:import namespace="http://schemas.microsoft.com/office/infopath/2007/PartnerControls"/>
    <xsd:element name="Date_x0020_Modified" ma:index="8" nillable="true" ma:displayName="Date Modified" ma:default="" ma:description="" ma:format="DateTime" ma:internalName="Date_x0020_Modified">
      <xsd:simpleType>
        <xsd:restriction base="dms:DateTime"/>
      </xsd:simpleType>
    </xsd:element>
    <xsd:element name="UniquePath" ma:index="9" nillable="true" ma:displayName="UniquePath" ma:description="" ma:internalName="UniquePath">
      <xsd:simpleType>
        <xsd:restriction base="dms:Note">
          <xsd:maxLength value="255"/>
        </xsd:restriction>
      </xsd:simpleType>
    </xsd:element>
    <xsd:element name="_x5143__x306e__x89aa__x30d5__x30a9__x30eb__x30c0_" ma:index="10" nillable="true" ma:displayName="元の親フォルダ" ma:description="" ma:internalName="_x5143__x306e__x89aa__x30d5__x30a9__x30eb__x30c0_">
      <xsd:simpleType>
        <xsd:restriction base="dms:Note">
          <xsd:maxLength value="255"/>
        </xsd:restriction>
      </xsd:simpleType>
    </xsd:element>
    <xsd:element name="_x5143__x306e__x30d1__x30b9_" ma:index="11" nillable="true" ma:displayName="元のパス" ma:description="" ma:internalName="_x5143__x306e__x30d1__x30b9_">
      <xsd:simpleType>
        <xsd:restriction base="dms:Note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8e7d1-e3cd-4544-91a4-b361c818b52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niquePath xmlns="1e78d572-3cd7-4422-acd1-43e60bd62168" xsi:nil="true"/>
    <_x5143__x306e__x30d1__x30b9_ xmlns="1e78d572-3cd7-4422-acd1-43e60bd62168" xsi:nil="true"/>
    <Date_x0020_Modified xmlns="1e78d572-3cd7-4422-acd1-43e60bd62168" xsi:nil="true"/>
    <_x5143__x306e__x89aa__x30d5__x30a9__x30eb__x30c0_ xmlns="1e78d572-3cd7-4422-acd1-43e60bd6216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54C0FA-694F-4C6D-B30A-45888487B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78d572-3cd7-4422-acd1-43e60bd62168"/>
    <ds:schemaRef ds:uri="9658e7d1-e3cd-4544-91a4-b361c818b5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316F28-D208-4415-9364-9798B60EAF8D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1e78d572-3cd7-4422-acd1-43e60bd62168"/>
  </ds:schemaRefs>
</ds:datastoreItem>
</file>

<file path=customXml/itemProps3.xml><?xml version="1.0" encoding="utf-8"?>
<ds:datastoreItem xmlns:ds="http://schemas.openxmlformats.org/officeDocument/2006/customXml" ds:itemID="{003798FF-2832-4538-A1D6-7268BE217D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標準デザイン</Template>
  <TotalTime>0</TotalTime>
  <Words>67</Words>
  <Application>Microsoft Macintosh PowerPoint</Application>
  <PresentationFormat>画面に合わせる (4:3)</PresentationFormat>
  <Paragraphs>29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HGP創英角ｺﾞｼｯｸUB</vt:lpstr>
      <vt:lpstr>Arial</vt:lpstr>
      <vt:lpstr>HGPｺﾞｼｯｸE</vt:lpstr>
      <vt:lpstr>Meiryo UI</vt:lpstr>
      <vt:lpstr>Times New Roman</vt:lpstr>
      <vt:lpstr>標準デザイン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横井一仁 / Yokoi，Kazuhito</dc:creator>
  <cp:lastModifiedBy/>
  <cp:revision>1</cp:revision>
  <dcterms:created xsi:type="dcterms:W3CDTF">2020-04-23T03:43:17Z</dcterms:created>
  <dcterms:modified xsi:type="dcterms:W3CDTF">2020-04-24T12:40:04Z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0x0101001A5761FC19780F4EB5688EB320F1081A</vt:lpwstr>
  </property>
</Properties>
</file>